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950" r:id="rId2"/>
    <p:sldId id="1059" r:id="rId3"/>
    <p:sldId id="1055" r:id="rId4"/>
    <p:sldId id="1244" r:id="rId5"/>
    <p:sldId id="1245" r:id="rId6"/>
    <p:sldId id="1246" r:id="rId7"/>
    <p:sldId id="1247" r:id="rId8"/>
    <p:sldId id="1292" r:id="rId9"/>
    <p:sldId id="1248" r:id="rId10"/>
    <p:sldId id="1249" r:id="rId11"/>
    <p:sldId id="1293" r:id="rId12"/>
    <p:sldId id="1250" r:id="rId13"/>
    <p:sldId id="1251" r:id="rId14"/>
    <p:sldId id="518" r:id="rId15"/>
    <p:sldId id="520" r:id="rId16"/>
    <p:sldId id="521" r:id="rId17"/>
    <p:sldId id="522" r:id="rId18"/>
    <p:sldId id="523" r:id="rId19"/>
    <p:sldId id="525" r:id="rId20"/>
    <p:sldId id="526" r:id="rId21"/>
    <p:sldId id="532" r:id="rId22"/>
    <p:sldId id="527" r:id="rId23"/>
    <p:sldId id="528" r:id="rId24"/>
    <p:sldId id="529" r:id="rId25"/>
    <p:sldId id="530" r:id="rId26"/>
    <p:sldId id="531" r:id="rId27"/>
    <p:sldId id="1271" r:id="rId28"/>
    <p:sldId id="1272" r:id="rId29"/>
    <p:sldId id="1273" r:id="rId30"/>
    <p:sldId id="524" r:id="rId31"/>
    <p:sldId id="1274" r:id="rId32"/>
    <p:sldId id="1275" r:id="rId33"/>
    <p:sldId id="1276" r:id="rId34"/>
    <p:sldId id="1277" r:id="rId35"/>
    <p:sldId id="1278" r:id="rId36"/>
    <p:sldId id="1279" r:id="rId37"/>
    <p:sldId id="1224" r:id="rId38"/>
    <p:sldId id="1280" r:id="rId39"/>
    <p:sldId id="1281" r:id="rId40"/>
    <p:sldId id="1282" r:id="rId41"/>
    <p:sldId id="1283" r:id="rId42"/>
    <p:sldId id="1284" r:id="rId43"/>
    <p:sldId id="1285" r:id="rId44"/>
    <p:sldId id="1286" r:id="rId45"/>
    <p:sldId id="1287" r:id="rId46"/>
    <p:sldId id="1235" r:id="rId47"/>
    <p:sldId id="1026" r:id="rId48"/>
    <p:sldId id="1027" r:id="rId49"/>
    <p:sldId id="1028" r:id="rId50"/>
    <p:sldId id="1029" r:id="rId51"/>
    <p:sldId id="1288" r:id="rId52"/>
    <p:sldId id="954" r:id="rId53"/>
    <p:sldId id="1214" r:id="rId54"/>
    <p:sldId id="1291" r:id="rId55"/>
    <p:sldId id="1290" r:id="rId56"/>
    <p:sldId id="1171" r:id="rId57"/>
    <p:sldId id="1289" r:id="rId58"/>
    <p:sldId id="1243" r:id="rId59"/>
    <p:sldId id="1270" r:id="rId60"/>
    <p:sldId id="1122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94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244"/>
            <p14:sldId id="1245"/>
            <p14:sldId id="1246"/>
            <p14:sldId id="1247"/>
            <p14:sldId id="1292"/>
            <p14:sldId id="1248"/>
            <p14:sldId id="1249"/>
            <p14:sldId id="1293"/>
            <p14:sldId id="1250"/>
            <p14:sldId id="1251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271"/>
            <p14:sldId id="1272"/>
            <p14:sldId id="1273"/>
            <p14:sldId id="524"/>
            <p14:sldId id="1274"/>
            <p14:sldId id="1275"/>
            <p14:sldId id="1276"/>
            <p14:sldId id="1277"/>
            <p14:sldId id="1278"/>
            <p14:sldId id="1279"/>
            <p14:sldId id="1224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35"/>
            <p14:sldId id="1026"/>
            <p14:sldId id="1027"/>
            <p14:sldId id="1028"/>
            <p14:sldId id="1029"/>
            <p14:sldId id="1288"/>
            <p14:sldId id="954"/>
            <p14:sldId id="1214"/>
            <p14:sldId id="1291"/>
            <p14:sldId id="1290"/>
            <p14:sldId id="1171"/>
            <p14:sldId id="1289"/>
            <p14:sldId id="1243"/>
            <p14:sldId id="1270"/>
            <p14:sldId id="1122"/>
            <p14:sldId id="438"/>
            <p14:sldId id="439"/>
            <p14:sldId id="440"/>
            <p14:sldId id="441"/>
            <p14:sldId id="442"/>
            <p14:sldId id="443"/>
            <p14:sldId id="444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5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2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</a:t>
            </a:r>
            <a:r>
              <a:rPr lang="en-GB" sz="4000" dirty="0" err="1">
                <a:solidFill>
                  <a:schemeClr val="bg1"/>
                </a:solidFill>
              </a:rPr>
              <a:t>ev'rybody</a:t>
            </a:r>
            <a:r>
              <a:rPr lang="en-GB" sz="4000" dirty="0">
                <a:solidFill>
                  <a:schemeClr val="bg1"/>
                </a:solidFill>
              </a:rPr>
              <a:t> here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51813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ychange : the artistic &amp; professional development program unveiled its 76  new participants for 2022 - Hauméa Magazine">
            <a:extLst>
              <a:ext uri="{FF2B5EF4-FFF2-40B4-BE49-F238E27FC236}">
                <a16:creationId xmlns:a16="http://schemas.microsoft.com/office/drawing/2014/main" id="{C1321634-0DD5-D171-D134-57B7D944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65" y="943760"/>
            <a:ext cx="6356871" cy="34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C6AEB-D86E-D33A-F907-671E2260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2996952"/>
            <a:ext cx="2861702" cy="2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wind and the rain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90814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sun and the moon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5240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120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25084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5612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22558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He's Got The Whole World In His Hands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33681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Words: Public Domain; 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0359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373438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98726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my heart to the heavens Jesus be the </a:t>
            </a:r>
            <a:r>
              <a:rPr lang="en-GB" sz="3600" dirty="0" err="1">
                <a:solidFill>
                  <a:schemeClr val="bg1"/>
                </a:solidFill>
              </a:rPr>
              <a:t>center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It's all about You yes it's all about You (Jesus)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2324506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13336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16CA5-2673-B80E-1F72-4DA4FF18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030"/>
            <a:ext cx="9144000" cy="51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E7D47FF-8731-BDF2-FC18-9AE4946D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"/>
          <a:stretch/>
        </p:blipFill>
        <p:spPr>
          <a:xfrm>
            <a:off x="457200" y="126876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little tiny baby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985690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 dirty="0">
              <a:solidFill>
                <a:schemeClr val="bg1"/>
              </a:solidFill>
            </a:endParaRPr>
          </a:p>
          <a:p>
            <a:r>
              <a:rPr lang="en-GB" sz="7200" dirty="0">
                <a:solidFill>
                  <a:schemeClr val="bg1"/>
                </a:solidFill>
              </a:rPr>
              <a:t>Trust In God</a:t>
            </a:r>
          </a:p>
          <a:p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CCLI Song # 7206001</a:t>
            </a:r>
          </a:p>
          <a:p>
            <a:r>
              <a:rPr lang="en-GB" sz="1200" dirty="0"/>
              <a:t>Brandon Lake | Chris Brown | Mitch Wong | Steven Furtick</a:t>
            </a:r>
          </a:p>
          <a:p>
            <a:r>
              <a:rPr lang="en-GB" sz="1200" dirty="0"/>
              <a:t>© Brandon Lake Music; Music by Elevation Worship Publishing; A Wong Made Write Publishing; Integrity's Praise!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assurance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been my fourth man in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Time after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of His Spirit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Washed in His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what He did for me on Calvary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more than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895982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Perfect submission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at rest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the author of tomorrow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Has ordered my steps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this is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this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praising my risen King and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672049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40523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sought the Lord and 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I trust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(I trust 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5743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27027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brother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6257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eychange : the artistic &amp; professional development program unveiled its 76  new participants for 2022 - Hauméa Magazine">
            <a:extLst>
              <a:ext uri="{FF2B5EF4-FFF2-40B4-BE49-F238E27FC236}">
                <a16:creationId xmlns:a16="http://schemas.microsoft.com/office/drawing/2014/main" id="{C1321634-0DD5-D171-D134-57B7D944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65" y="943760"/>
            <a:ext cx="6356871" cy="346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C6AEB-D86E-D33A-F907-671E2260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2996952"/>
            <a:ext cx="2861702" cy="2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you and me sister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03820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1754</Words>
  <Application>Microsoft Office PowerPoint</Application>
  <PresentationFormat>On-screen Show (4:3)</PresentationFormat>
  <Paragraphs>323</Paragraphs>
  <Slides>68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10</cp:revision>
  <dcterms:created xsi:type="dcterms:W3CDTF">2024-09-27T16:56:29Z</dcterms:created>
  <dcterms:modified xsi:type="dcterms:W3CDTF">2024-10-05T17:45:41Z</dcterms:modified>
</cp:coreProperties>
</file>